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5E12BA-2EAC-4F7B-B241-6758B5F3821F}" v="20" dt="2021-05-11T07:19:49.3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75" y="24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yun Suk Shin (MTC SEATTLE)" userId="066a5242-16bf-4435-a097-69b4e8274bba" providerId="ADAL" clId="{865E12BA-2EAC-4F7B-B241-6758B5F3821F}"/>
    <pc:docChg chg="undo custSel addSld delSld modSld">
      <pc:chgData name="Hyun Suk Shin (MTC SEATTLE)" userId="066a5242-16bf-4435-a097-69b4e8274bba" providerId="ADAL" clId="{865E12BA-2EAC-4F7B-B241-6758B5F3821F}" dt="2021-05-11T07:20:16.182" v="143" actId="47"/>
      <pc:docMkLst>
        <pc:docMk/>
      </pc:docMkLst>
      <pc:sldChg chg="new del">
        <pc:chgData name="Hyun Suk Shin (MTC SEATTLE)" userId="066a5242-16bf-4435-a097-69b4e8274bba" providerId="ADAL" clId="{865E12BA-2EAC-4F7B-B241-6758B5F3821F}" dt="2021-05-11T07:20:16.182" v="143" actId="47"/>
        <pc:sldMkLst>
          <pc:docMk/>
          <pc:sldMk cId="3412559504" sldId="256"/>
        </pc:sldMkLst>
      </pc:sldChg>
      <pc:sldChg chg="new del">
        <pc:chgData name="Hyun Suk Shin (MTC SEATTLE)" userId="066a5242-16bf-4435-a097-69b4e8274bba" providerId="ADAL" clId="{865E12BA-2EAC-4F7B-B241-6758B5F3821F}" dt="2021-05-11T07:18:00.006" v="39" actId="680"/>
        <pc:sldMkLst>
          <pc:docMk/>
          <pc:sldMk cId="3550818186" sldId="256"/>
        </pc:sldMkLst>
      </pc:sldChg>
      <pc:sldChg chg="new del">
        <pc:chgData name="Hyun Suk Shin (MTC SEATTLE)" userId="066a5242-16bf-4435-a097-69b4e8274bba" providerId="ADAL" clId="{865E12BA-2EAC-4F7B-B241-6758B5F3821F}" dt="2021-05-11T07:17:59.974" v="38" actId="680"/>
        <pc:sldMkLst>
          <pc:docMk/>
          <pc:sldMk cId="821823328" sldId="257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8:14.255" v="64" actId="26606"/>
        <pc:sldMkLst>
          <pc:docMk/>
          <pc:sldMk cId="3819909048" sldId="257"/>
        </pc:sldMkLst>
        <pc:spChg chg="add">
          <ac:chgData name="Hyun Suk Shin (MTC SEATTLE)" userId="066a5242-16bf-4435-a097-69b4e8274bba" providerId="ADAL" clId="{865E12BA-2EAC-4F7B-B241-6758B5F3821F}" dt="2021-05-11T07:18:14.255" v="64" actId="26606"/>
          <ac:spMkLst>
            <pc:docMk/>
            <pc:sldMk cId="3819909048" sldId="257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8:14.255" v="64" actId="26606"/>
          <ac:picMkLst>
            <pc:docMk/>
            <pc:sldMk cId="3819909048" sldId="257"/>
            <ac:picMk id="3" creationId="{1FF1F5BC-0F4B-4104-8D63-3A237D3F0913}"/>
          </ac:picMkLst>
        </pc:picChg>
      </pc:sldChg>
      <pc:sldChg chg="addSp modSp new mod setBg">
        <pc:chgData name="Hyun Suk Shin (MTC SEATTLE)" userId="066a5242-16bf-4435-a097-69b4e8274bba" providerId="ADAL" clId="{865E12BA-2EAC-4F7B-B241-6758B5F3821F}" dt="2021-05-11T07:18:19.383" v="68" actId="26606"/>
        <pc:sldMkLst>
          <pc:docMk/>
          <pc:sldMk cId="1960839388" sldId="258"/>
        </pc:sldMkLst>
        <pc:spChg chg="add">
          <ac:chgData name="Hyun Suk Shin (MTC SEATTLE)" userId="066a5242-16bf-4435-a097-69b4e8274bba" providerId="ADAL" clId="{865E12BA-2EAC-4F7B-B241-6758B5F3821F}" dt="2021-05-11T07:18:19.383" v="68" actId="26606"/>
          <ac:spMkLst>
            <pc:docMk/>
            <pc:sldMk cId="1960839388" sldId="258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8:19.383" v="68" actId="26606"/>
          <ac:picMkLst>
            <pc:docMk/>
            <pc:sldMk cId="1960839388" sldId="258"/>
            <ac:picMk id="3" creationId="{47FFAA7B-E3F5-4246-9B2B-E96B46693626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940" v="37" actId="680"/>
        <pc:sldMkLst>
          <pc:docMk/>
          <pc:sldMk cId="4043916638" sldId="258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8:25.776" v="72" actId="26606"/>
        <pc:sldMkLst>
          <pc:docMk/>
          <pc:sldMk cId="2279878299" sldId="259"/>
        </pc:sldMkLst>
        <pc:spChg chg="add">
          <ac:chgData name="Hyun Suk Shin (MTC SEATTLE)" userId="066a5242-16bf-4435-a097-69b4e8274bba" providerId="ADAL" clId="{865E12BA-2EAC-4F7B-B241-6758B5F3821F}" dt="2021-05-11T07:18:25.776" v="72" actId="26606"/>
          <ac:spMkLst>
            <pc:docMk/>
            <pc:sldMk cId="2279878299" sldId="259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8:25.776" v="72" actId="26606"/>
          <ac:picMkLst>
            <pc:docMk/>
            <pc:sldMk cId="2279878299" sldId="259"/>
            <ac:picMk id="3" creationId="{B70C6A29-B87C-4379-8899-9D85DD1CB957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907" v="36" actId="680"/>
        <pc:sldMkLst>
          <pc:docMk/>
          <pc:sldMk cId="3463094078" sldId="259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8:30.859" v="76" actId="26606"/>
        <pc:sldMkLst>
          <pc:docMk/>
          <pc:sldMk cId="3674707552" sldId="260"/>
        </pc:sldMkLst>
        <pc:spChg chg="add">
          <ac:chgData name="Hyun Suk Shin (MTC SEATTLE)" userId="066a5242-16bf-4435-a097-69b4e8274bba" providerId="ADAL" clId="{865E12BA-2EAC-4F7B-B241-6758B5F3821F}" dt="2021-05-11T07:18:30.859" v="76" actId="26606"/>
          <ac:spMkLst>
            <pc:docMk/>
            <pc:sldMk cId="3674707552" sldId="260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8:30.859" v="76" actId="26606"/>
          <ac:picMkLst>
            <pc:docMk/>
            <pc:sldMk cId="3674707552" sldId="260"/>
            <ac:picMk id="3" creationId="{AA7633BE-6602-4105-8DD4-B4C2F72280EA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855" v="35" actId="680"/>
        <pc:sldMkLst>
          <pc:docMk/>
          <pc:sldMk cId="3823193954" sldId="260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8:36.236" v="80" actId="26606"/>
        <pc:sldMkLst>
          <pc:docMk/>
          <pc:sldMk cId="161283083" sldId="261"/>
        </pc:sldMkLst>
        <pc:spChg chg="add">
          <ac:chgData name="Hyun Suk Shin (MTC SEATTLE)" userId="066a5242-16bf-4435-a097-69b4e8274bba" providerId="ADAL" clId="{865E12BA-2EAC-4F7B-B241-6758B5F3821F}" dt="2021-05-11T07:18:36.236" v="80" actId="26606"/>
          <ac:spMkLst>
            <pc:docMk/>
            <pc:sldMk cId="161283083" sldId="261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8:36.236" v="80" actId="26606"/>
          <ac:picMkLst>
            <pc:docMk/>
            <pc:sldMk cId="161283083" sldId="261"/>
            <ac:picMk id="3" creationId="{F7CD83DA-EC2C-4E41-A99F-85CACF8D3C5B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827" v="34" actId="680"/>
        <pc:sldMkLst>
          <pc:docMk/>
          <pc:sldMk cId="3243012778" sldId="261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8:40.675" v="84" actId="26606"/>
        <pc:sldMkLst>
          <pc:docMk/>
          <pc:sldMk cId="3554897026" sldId="262"/>
        </pc:sldMkLst>
        <pc:spChg chg="add">
          <ac:chgData name="Hyun Suk Shin (MTC SEATTLE)" userId="066a5242-16bf-4435-a097-69b4e8274bba" providerId="ADAL" clId="{865E12BA-2EAC-4F7B-B241-6758B5F3821F}" dt="2021-05-11T07:18:40.675" v="84" actId="26606"/>
          <ac:spMkLst>
            <pc:docMk/>
            <pc:sldMk cId="3554897026" sldId="262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8:40.675" v="84" actId="26606"/>
          <ac:picMkLst>
            <pc:docMk/>
            <pc:sldMk cId="3554897026" sldId="262"/>
            <ac:picMk id="3" creationId="{2644E4C2-3507-4F50-973D-C63961D5BDDF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806" v="33" actId="680"/>
        <pc:sldMkLst>
          <pc:docMk/>
          <pc:sldMk cId="4185085040" sldId="262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8:45.605" v="88" actId="26606"/>
        <pc:sldMkLst>
          <pc:docMk/>
          <pc:sldMk cId="371139254" sldId="263"/>
        </pc:sldMkLst>
        <pc:spChg chg="add">
          <ac:chgData name="Hyun Suk Shin (MTC SEATTLE)" userId="066a5242-16bf-4435-a097-69b4e8274bba" providerId="ADAL" clId="{865E12BA-2EAC-4F7B-B241-6758B5F3821F}" dt="2021-05-11T07:18:45.605" v="88" actId="26606"/>
          <ac:spMkLst>
            <pc:docMk/>
            <pc:sldMk cId="371139254" sldId="263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8:45.605" v="88" actId="26606"/>
          <ac:picMkLst>
            <pc:docMk/>
            <pc:sldMk cId="371139254" sldId="263"/>
            <ac:picMk id="3" creationId="{C82A33E5-9249-4BD9-AE32-B160634E13FF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774" v="32" actId="680"/>
        <pc:sldMkLst>
          <pc:docMk/>
          <pc:sldMk cId="4272835150" sldId="263"/>
        </pc:sldMkLst>
      </pc:sldChg>
      <pc:sldChg chg="new del">
        <pc:chgData name="Hyun Suk Shin (MTC SEATTLE)" userId="066a5242-16bf-4435-a097-69b4e8274bba" providerId="ADAL" clId="{865E12BA-2EAC-4F7B-B241-6758B5F3821F}" dt="2021-05-11T07:17:59.740" v="31" actId="680"/>
        <pc:sldMkLst>
          <pc:docMk/>
          <pc:sldMk cId="718073656" sldId="264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8:49.849" v="92" actId="26606"/>
        <pc:sldMkLst>
          <pc:docMk/>
          <pc:sldMk cId="2827631982" sldId="264"/>
        </pc:sldMkLst>
        <pc:spChg chg="add">
          <ac:chgData name="Hyun Suk Shin (MTC SEATTLE)" userId="066a5242-16bf-4435-a097-69b4e8274bba" providerId="ADAL" clId="{865E12BA-2EAC-4F7B-B241-6758B5F3821F}" dt="2021-05-11T07:18:49.849" v="92" actId="26606"/>
          <ac:spMkLst>
            <pc:docMk/>
            <pc:sldMk cId="2827631982" sldId="264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8:49.849" v="92" actId="26606"/>
          <ac:picMkLst>
            <pc:docMk/>
            <pc:sldMk cId="2827631982" sldId="264"/>
            <ac:picMk id="3" creationId="{5F4B9D5C-2FF4-4247-9230-F4B02766EB38}"/>
          </ac:picMkLst>
        </pc:picChg>
      </pc:sldChg>
      <pc:sldChg chg="addSp modSp new mod setBg">
        <pc:chgData name="Hyun Suk Shin (MTC SEATTLE)" userId="066a5242-16bf-4435-a097-69b4e8274bba" providerId="ADAL" clId="{865E12BA-2EAC-4F7B-B241-6758B5F3821F}" dt="2021-05-11T07:18:54.802" v="96" actId="26606"/>
        <pc:sldMkLst>
          <pc:docMk/>
          <pc:sldMk cId="522107378" sldId="265"/>
        </pc:sldMkLst>
        <pc:spChg chg="add">
          <ac:chgData name="Hyun Suk Shin (MTC SEATTLE)" userId="066a5242-16bf-4435-a097-69b4e8274bba" providerId="ADAL" clId="{865E12BA-2EAC-4F7B-B241-6758B5F3821F}" dt="2021-05-11T07:18:54.802" v="96" actId="26606"/>
          <ac:spMkLst>
            <pc:docMk/>
            <pc:sldMk cId="522107378" sldId="265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8:54.802" v="96" actId="26606"/>
          <ac:picMkLst>
            <pc:docMk/>
            <pc:sldMk cId="522107378" sldId="265"/>
            <ac:picMk id="3" creationId="{6717369B-0A9D-40E1-B8E7-1404BEC29C3F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708" v="30" actId="680"/>
        <pc:sldMkLst>
          <pc:docMk/>
          <pc:sldMk cId="2985907260" sldId="265"/>
        </pc:sldMkLst>
      </pc:sldChg>
      <pc:sldChg chg="new del">
        <pc:chgData name="Hyun Suk Shin (MTC SEATTLE)" userId="066a5242-16bf-4435-a097-69b4e8274bba" providerId="ADAL" clId="{865E12BA-2EAC-4F7B-B241-6758B5F3821F}" dt="2021-05-11T07:17:59.674" v="29" actId="680"/>
        <pc:sldMkLst>
          <pc:docMk/>
          <pc:sldMk cId="2308770194" sldId="266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8:58.790" v="100" actId="26606"/>
        <pc:sldMkLst>
          <pc:docMk/>
          <pc:sldMk cId="3718436691" sldId="266"/>
        </pc:sldMkLst>
        <pc:spChg chg="add">
          <ac:chgData name="Hyun Suk Shin (MTC SEATTLE)" userId="066a5242-16bf-4435-a097-69b4e8274bba" providerId="ADAL" clId="{865E12BA-2EAC-4F7B-B241-6758B5F3821F}" dt="2021-05-11T07:18:58.790" v="100" actId="26606"/>
          <ac:spMkLst>
            <pc:docMk/>
            <pc:sldMk cId="3718436691" sldId="266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8:58.790" v="100" actId="26606"/>
          <ac:picMkLst>
            <pc:docMk/>
            <pc:sldMk cId="3718436691" sldId="266"/>
            <ac:picMk id="3" creationId="{82D94E42-6982-4863-AEB3-7BAC5157B5F3}"/>
          </ac:picMkLst>
        </pc:picChg>
      </pc:sldChg>
      <pc:sldChg chg="addSp modSp new mod setBg">
        <pc:chgData name="Hyun Suk Shin (MTC SEATTLE)" userId="066a5242-16bf-4435-a097-69b4e8274bba" providerId="ADAL" clId="{865E12BA-2EAC-4F7B-B241-6758B5F3821F}" dt="2021-05-11T07:19:03.710" v="104" actId="26606"/>
        <pc:sldMkLst>
          <pc:docMk/>
          <pc:sldMk cId="2440380440" sldId="267"/>
        </pc:sldMkLst>
        <pc:spChg chg="add">
          <ac:chgData name="Hyun Suk Shin (MTC SEATTLE)" userId="066a5242-16bf-4435-a097-69b4e8274bba" providerId="ADAL" clId="{865E12BA-2EAC-4F7B-B241-6758B5F3821F}" dt="2021-05-11T07:19:03.710" v="104" actId="26606"/>
          <ac:spMkLst>
            <pc:docMk/>
            <pc:sldMk cId="2440380440" sldId="267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9:03.710" v="104" actId="26606"/>
          <ac:picMkLst>
            <pc:docMk/>
            <pc:sldMk cId="2440380440" sldId="267"/>
            <ac:picMk id="3" creationId="{7F295E5B-8C71-41C9-ADE3-0505B20374A9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636" v="28" actId="680"/>
        <pc:sldMkLst>
          <pc:docMk/>
          <pc:sldMk cId="3154401346" sldId="267"/>
        </pc:sldMkLst>
      </pc:sldChg>
      <pc:sldChg chg="new del">
        <pc:chgData name="Hyun Suk Shin (MTC SEATTLE)" userId="066a5242-16bf-4435-a097-69b4e8274bba" providerId="ADAL" clId="{865E12BA-2EAC-4F7B-B241-6758B5F3821F}" dt="2021-05-11T07:17:59.592" v="27" actId="680"/>
        <pc:sldMkLst>
          <pc:docMk/>
          <pc:sldMk cId="812323266" sldId="268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9:07.431" v="108" actId="26606"/>
        <pc:sldMkLst>
          <pc:docMk/>
          <pc:sldMk cId="1677140278" sldId="268"/>
        </pc:sldMkLst>
        <pc:spChg chg="add">
          <ac:chgData name="Hyun Suk Shin (MTC SEATTLE)" userId="066a5242-16bf-4435-a097-69b4e8274bba" providerId="ADAL" clId="{865E12BA-2EAC-4F7B-B241-6758B5F3821F}" dt="2021-05-11T07:19:07.431" v="108" actId="26606"/>
          <ac:spMkLst>
            <pc:docMk/>
            <pc:sldMk cId="1677140278" sldId="268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9:07.431" v="108" actId="26606"/>
          <ac:picMkLst>
            <pc:docMk/>
            <pc:sldMk cId="1677140278" sldId="268"/>
            <ac:picMk id="3" creationId="{B95D8F9C-CAED-476B-85C0-1F5C31A0E81A}"/>
          </ac:picMkLst>
        </pc:picChg>
      </pc:sldChg>
      <pc:sldChg chg="addSp modSp new mod setBg">
        <pc:chgData name="Hyun Suk Shin (MTC SEATTLE)" userId="066a5242-16bf-4435-a097-69b4e8274bba" providerId="ADAL" clId="{865E12BA-2EAC-4F7B-B241-6758B5F3821F}" dt="2021-05-11T07:19:13.029" v="112" actId="26606"/>
        <pc:sldMkLst>
          <pc:docMk/>
          <pc:sldMk cId="973766384" sldId="269"/>
        </pc:sldMkLst>
        <pc:spChg chg="add">
          <ac:chgData name="Hyun Suk Shin (MTC SEATTLE)" userId="066a5242-16bf-4435-a097-69b4e8274bba" providerId="ADAL" clId="{865E12BA-2EAC-4F7B-B241-6758B5F3821F}" dt="2021-05-11T07:19:13.029" v="112" actId="26606"/>
          <ac:spMkLst>
            <pc:docMk/>
            <pc:sldMk cId="973766384" sldId="269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9:13.029" v="112" actId="26606"/>
          <ac:picMkLst>
            <pc:docMk/>
            <pc:sldMk cId="973766384" sldId="269"/>
            <ac:picMk id="3" creationId="{2561C0CA-018E-4B9E-BF72-F4BA1CC1604D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563" v="26" actId="680"/>
        <pc:sldMkLst>
          <pc:docMk/>
          <pc:sldMk cId="2919766225" sldId="269"/>
        </pc:sldMkLst>
      </pc:sldChg>
      <pc:sldChg chg="new del">
        <pc:chgData name="Hyun Suk Shin (MTC SEATTLE)" userId="066a5242-16bf-4435-a097-69b4e8274bba" providerId="ADAL" clId="{865E12BA-2EAC-4F7B-B241-6758B5F3821F}" dt="2021-05-11T07:17:59.532" v="25" actId="680"/>
        <pc:sldMkLst>
          <pc:docMk/>
          <pc:sldMk cId="243428506" sldId="270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9:16.791" v="116" actId="26606"/>
        <pc:sldMkLst>
          <pc:docMk/>
          <pc:sldMk cId="4110651537" sldId="270"/>
        </pc:sldMkLst>
        <pc:spChg chg="add">
          <ac:chgData name="Hyun Suk Shin (MTC SEATTLE)" userId="066a5242-16bf-4435-a097-69b4e8274bba" providerId="ADAL" clId="{865E12BA-2EAC-4F7B-B241-6758B5F3821F}" dt="2021-05-11T07:19:16.791" v="116" actId="26606"/>
          <ac:spMkLst>
            <pc:docMk/>
            <pc:sldMk cId="4110651537" sldId="270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9:16.791" v="116" actId="26606"/>
          <ac:picMkLst>
            <pc:docMk/>
            <pc:sldMk cId="4110651537" sldId="270"/>
            <ac:picMk id="3" creationId="{4ECC2203-8F17-4149-A1B9-8653FF07AA7A}"/>
          </ac:picMkLst>
        </pc:picChg>
      </pc:sldChg>
      <pc:sldChg chg="addSp modSp new mod setBg">
        <pc:chgData name="Hyun Suk Shin (MTC SEATTLE)" userId="066a5242-16bf-4435-a097-69b4e8274bba" providerId="ADAL" clId="{865E12BA-2EAC-4F7B-B241-6758B5F3821F}" dt="2021-05-11T07:19:21.328" v="120" actId="26606"/>
        <pc:sldMkLst>
          <pc:docMk/>
          <pc:sldMk cId="2699901178" sldId="271"/>
        </pc:sldMkLst>
        <pc:spChg chg="add">
          <ac:chgData name="Hyun Suk Shin (MTC SEATTLE)" userId="066a5242-16bf-4435-a097-69b4e8274bba" providerId="ADAL" clId="{865E12BA-2EAC-4F7B-B241-6758B5F3821F}" dt="2021-05-11T07:19:21.328" v="120" actId="26606"/>
          <ac:spMkLst>
            <pc:docMk/>
            <pc:sldMk cId="2699901178" sldId="271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9:21.328" v="120" actId="26606"/>
          <ac:picMkLst>
            <pc:docMk/>
            <pc:sldMk cId="2699901178" sldId="271"/>
            <ac:picMk id="3" creationId="{2F127081-0040-45E0-99A2-5D2149E56A1B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503" v="24" actId="680"/>
        <pc:sldMkLst>
          <pc:docMk/>
          <pc:sldMk cId="3432730511" sldId="271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9:25.565" v="124" actId="26606"/>
        <pc:sldMkLst>
          <pc:docMk/>
          <pc:sldMk cId="1416134898" sldId="272"/>
        </pc:sldMkLst>
        <pc:spChg chg="add">
          <ac:chgData name="Hyun Suk Shin (MTC SEATTLE)" userId="066a5242-16bf-4435-a097-69b4e8274bba" providerId="ADAL" clId="{865E12BA-2EAC-4F7B-B241-6758B5F3821F}" dt="2021-05-11T07:19:25.565" v="124" actId="26606"/>
          <ac:spMkLst>
            <pc:docMk/>
            <pc:sldMk cId="1416134898" sldId="272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9:25.565" v="124" actId="26606"/>
          <ac:picMkLst>
            <pc:docMk/>
            <pc:sldMk cId="1416134898" sldId="272"/>
            <ac:picMk id="3" creationId="{0F89268B-07A7-485D-9853-64D406504CCB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481" v="23" actId="680"/>
        <pc:sldMkLst>
          <pc:docMk/>
          <pc:sldMk cId="3250683919" sldId="272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9:31.004" v="128" actId="26606"/>
        <pc:sldMkLst>
          <pc:docMk/>
          <pc:sldMk cId="3143287002" sldId="273"/>
        </pc:sldMkLst>
        <pc:spChg chg="add">
          <ac:chgData name="Hyun Suk Shin (MTC SEATTLE)" userId="066a5242-16bf-4435-a097-69b4e8274bba" providerId="ADAL" clId="{865E12BA-2EAC-4F7B-B241-6758B5F3821F}" dt="2021-05-11T07:19:31.004" v="128" actId="26606"/>
          <ac:spMkLst>
            <pc:docMk/>
            <pc:sldMk cId="3143287002" sldId="273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9:31.004" v="128" actId="26606"/>
          <ac:picMkLst>
            <pc:docMk/>
            <pc:sldMk cId="3143287002" sldId="273"/>
            <ac:picMk id="3" creationId="{4C9D71C9-2985-4170-A1F0-00F6698C28B0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442" v="22" actId="680"/>
        <pc:sldMkLst>
          <pc:docMk/>
          <pc:sldMk cId="3965020068" sldId="273"/>
        </pc:sldMkLst>
      </pc:sldChg>
      <pc:sldChg chg="addSp modSp new mod setBg">
        <pc:chgData name="Hyun Suk Shin (MTC SEATTLE)" userId="066a5242-16bf-4435-a097-69b4e8274bba" providerId="ADAL" clId="{865E12BA-2EAC-4F7B-B241-6758B5F3821F}" dt="2021-05-11T07:19:35.976" v="132" actId="26606"/>
        <pc:sldMkLst>
          <pc:docMk/>
          <pc:sldMk cId="195107827" sldId="274"/>
        </pc:sldMkLst>
        <pc:spChg chg="add">
          <ac:chgData name="Hyun Suk Shin (MTC SEATTLE)" userId="066a5242-16bf-4435-a097-69b4e8274bba" providerId="ADAL" clId="{865E12BA-2EAC-4F7B-B241-6758B5F3821F}" dt="2021-05-11T07:19:35.976" v="132" actId="26606"/>
          <ac:spMkLst>
            <pc:docMk/>
            <pc:sldMk cId="195107827" sldId="274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9:35.976" v="132" actId="26606"/>
          <ac:picMkLst>
            <pc:docMk/>
            <pc:sldMk cId="195107827" sldId="274"/>
            <ac:picMk id="3" creationId="{2396043A-7A3D-46DF-B33F-491D08CCB21B}"/>
          </ac:picMkLst>
        </pc:picChg>
      </pc:sldChg>
      <pc:sldChg chg="new del">
        <pc:chgData name="Hyun Suk Shin (MTC SEATTLE)" userId="066a5242-16bf-4435-a097-69b4e8274bba" providerId="ADAL" clId="{865E12BA-2EAC-4F7B-B241-6758B5F3821F}" dt="2021-05-11T07:17:59.407" v="21" actId="680"/>
        <pc:sldMkLst>
          <pc:docMk/>
          <pc:sldMk cId="4267044064" sldId="274"/>
        </pc:sldMkLst>
      </pc:sldChg>
      <pc:sldChg chg="new del">
        <pc:chgData name="Hyun Suk Shin (MTC SEATTLE)" userId="066a5242-16bf-4435-a097-69b4e8274bba" providerId="ADAL" clId="{865E12BA-2EAC-4F7B-B241-6758B5F3821F}" dt="2021-05-11T07:17:58.889" v="20" actId="680"/>
        <pc:sldMkLst>
          <pc:docMk/>
          <pc:sldMk cId="1561775241" sldId="275"/>
        </pc:sldMkLst>
      </pc:sldChg>
      <pc:sldChg chg="addSp delSp modSp new mod setBg">
        <pc:chgData name="Hyun Suk Shin (MTC SEATTLE)" userId="066a5242-16bf-4435-a097-69b4e8274bba" providerId="ADAL" clId="{865E12BA-2EAC-4F7B-B241-6758B5F3821F}" dt="2021-05-11T07:19:46.678" v="138" actId="27309"/>
        <pc:sldMkLst>
          <pc:docMk/>
          <pc:sldMk cId="3140538038" sldId="275"/>
        </pc:sldMkLst>
        <pc:spChg chg="add">
          <ac:chgData name="Hyun Suk Shin (MTC SEATTLE)" userId="066a5242-16bf-4435-a097-69b4e8274bba" providerId="ADAL" clId="{865E12BA-2EAC-4F7B-B241-6758B5F3821F}" dt="2021-05-11T07:19:41.354" v="136" actId="26606"/>
          <ac:spMkLst>
            <pc:docMk/>
            <pc:sldMk cId="3140538038" sldId="275"/>
            <ac:spMk id="8" creationId="{42A4FC2C-047E-45A5-965D-8E1E3BF09BC6}"/>
          </ac:spMkLst>
        </pc:spChg>
        <pc:graphicFrameChg chg="add del modGraphic">
          <ac:chgData name="Hyun Suk Shin (MTC SEATTLE)" userId="066a5242-16bf-4435-a097-69b4e8274bba" providerId="ADAL" clId="{865E12BA-2EAC-4F7B-B241-6758B5F3821F}" dt="2021-05-11T07:19:46.678" v="138" actId="27309"/>
          <ac:graphicFrameMkLst>
            <pc:docMk/>
            <pc:sldMk cId="3140538038" sldId="275"/>
            <ac:graphicFrameMk id="5" creationId="{5E8D7F29-7CE6-47B3-B949-AD3B3DF6F64C}"/>
          </ac:graphicFrameMkLst>
        </pc:graphicFrameChg>
        <pc:picChg chg="add mod">
          <ac:chgData name="Hyun Suk Shin (MTC SEATTLE)" userId="066a5242-16bf-4435-a097-69b4e8274bba" providerId="ADAL" clId="{865E12BA-2EAC-4F7B-B241-6758B5F3821F}" dt="2021-05-11T07:19:41.354" v="136" actId="26606"/>
          <ac:picMkLst>
            <pc:docMk/>
            <pc:sldMk cId="3140538038" sldId="275"/>
            <ac:picMk id="3" creationId="{860AC4A8-AB9B-4E86-BF27-57AE12CC1981}"/>
          </ac:picMkLst>
        </pc:picChg>
      </pc:sldChg>
      <pc:sldChg chg="addSp modSp new mod setBg">
        <pc:chgData name="Hyun Suk Shin (MTC SEATTLE)" userId="066a5242-16bf-4435-a097-69b4e8274bba" providerId="ADAL" clId="{865E12BA-2EAC-4F7B-B241-6758B5F3821F}" dt="2021-05-11T07:19:50.975" v="142" actId="26606"/>
        <pc:sldMkLst>
          <pc:docMk/>
          <pc:sldMk cId="98755187" sldId="276"/>
        </pc:sldMkLst>
        <pc:spChg chg="add">
          <ac:chgData name="Hyun Suk Shin (MTC SEATTLE)" userId="066a5242-16bf-4435-a097-69b4e8274bba" providerId="ADAL" clId="{865E12BA-2EAC-4F7B-B241-6758B5F3821F}" dt="2021-05-11T07:19:50.975" v="142" actId="26606"/>
          <ac:spMkLst>
            <pc:docMk/>
            <pc:sldMk cId="98755187" sldId="276"/>
            <ac:spMk id="8" creationId="{42A4FC2C-047E-45A5-965D-8E1E3BF09BC6}"/>
          </ac:spMkLst>
        </pc:spChg>
        <pc:picChg chg="add mod">
          <ac:chgData name="Hyun Suk Shin (MTC SEATTLE)" userId="066a5242-16bf-4435-a097-69b4e8274bba" providerId="ADAL" clId="{865E12BA-2EAC-4F7B-B241-6758B5F3821F}" dt="2021-05-11T07:19:50.975" v="142" actId="26606"/>
          <ac:picMkLst>
            <pc:docMk/>
            <pc:sldMk cId="98755187" sldId="276"/>
            <ac:picMk id="3" creationId="{C215CEAC-2885-40D9-8440-690C0A75A37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132C-F543-485A-84DC-294FB5396C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289D36-AAFA-40F6-8DF6-B32F48DE71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1F237-2598-49AA-A5B8-453DBEDBE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AF005-8BFD-4484-80FF-63A6C1BC0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24FDE-18B4-4FB3-89EF-1C25DFB3D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91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5142A-FEBB-4A61-B13D-4E5B68A13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D29E11-9A62-4463-BEDD-B328755A5D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D4658-E0E8-4C95-906B-6197821FE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4AF74-E908-4242-9D33-00A893B6E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4CBEA-3AE5-4E1F-BC8F-3807E589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27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69BBA6-D118-4CC5-99B6-00B25C002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B166E7-14BB-43C8-A2BA-FE268952D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11B27-3FF3-4FCA-A1A4-77B13F45C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4BC0F-1D23-43A5-BC20-D1A7A409A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26A61-E7B2-4CD5-8F7F-1950AA473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286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8AF35-397D-425E-94E5-52415A8D5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ABA3A-E732-4F0F-86A8-CD99DF672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1E7D2-D838-4AA8-B80B-BE38177E3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B9C68-5711-4D46-91D3-1A6D59D4A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749BE-596E-4F5D-9697-A424C4768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629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DDD0E-E89F-4016-94C4-05D49B351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5EC9F-CED2-43BF-A0A3-87CEAFCC3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DBACE-4EE6-4949-B980-518E3AA80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24985-49B4-4EA7-B4A2-C04B1A2B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54CDE-F139-4452-BA63-165F2ADE6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849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BEC19-4993-42A5-85C6-A35105384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D1436-A909-4D8B-884F-3811E6C984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663ED-D2D4-4354-BD7A-C594BB498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6A60BA-BFCC-49A9-82A8-8FA5845BB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8CB356-DC8F-4FE4-8441-8BD8A9C79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89F0F-8530-409D-89B8-0702204C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67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0D781-CFBC-419D-A91F-B0DE958FC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3536B3-7097-484B-A438-59374542E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53E33-1627-4E62-876E-5C0F778523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3D0BB5-1139-4E84-BD59-CB3F685A5D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77D5A8-B1B8-42BE-B91E-910F454FE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138A33-F5E8-4C65-9DB2-4EA9229B0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21DC64-ADFC-414A-8574-98FD671D1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E6A8C8-0827-4DE9-BFA9-8254FB86F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933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72D9-0C61-49F7-B232-265F560D3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BFE0F4-90C2-49B3-A5BC-85F36B430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5E151D-7414-40FE-824E-359EB487F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E0BAD-0C88-4BB8-B28D-FCAC073D0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39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800B41-8BC4-46D2-AC83-7A3C8AA73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A93401-4019-49FC-9091-98D6A3C4A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94DCF-86F0-4D03-B39B-5EA6F908F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908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9161C-7BF5-4601-8765-613FC3CF0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A98B6-7BF9-47E8-BC77-21EA98D83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F11D2-B430-46D0-990E-CBDC9D96ED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DFAFEB-39F0-4D8B-B2B8-0B022BBE4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A9639-0C79-4805-BFE9-6CDDCEA62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F492A4-7AB5-4BA2-9402-9A5892FD9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69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7015C-1A68-4BA0-B071-2C67A11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710804-6DAD-4A76-BFDF-6952BC54C3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F6CB9-99CA-48FC-B095-3E296E438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37FE81-24CA-4079-A7B3-4A295758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AE376-ADF6-4B8A-A8DE-A8F0D418C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6F0A2E-C393-4E50-9863-0B4FE36B4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836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546F3F-6DDB-4DF0-9208-1E32F2234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98D817-F533-4BB9-8C47-C4663BAF0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87AAB-5817-4A5A-ADC8-CF940FFE55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66FFC-4528-4767-9371-A33020540871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92D01-3A37-46D0-B7D7-5477FA5651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3D8E7-9F47-40AD-ACA6-AE200241DB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ECFC4-3256-43F8-B792-87F3C27C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44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FF1F5BC-0F4B-4104-8D63-3A237D3F09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909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82D94E42-6982-4863-AEB3-7BAC5157B5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436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F295E5B-8C71-41C9-ADE3-0505B20374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380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95D8F9C-CAED-476B-85C0-1F5C31A0E8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140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561C0CA-018E-4B9E-BF72-F4BA1CC160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766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ECC2203-8F17-4149-A1B9-8653FF07A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515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F127081-0040-45E0-99A2-5D2149E56A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901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application, email&#10;&#10;Description automatically generated">
            <a:extLst>
              <a:ext uri="{FF2B5EF4-FFF2-40B4-BE49-F238E27FC236}">
                <a16:creationId xmlns:a16="http://schemas.microsoft.com/office/drawing/2014/main" id="{0F89268B-07A7-485D-9853-64D406504C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348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application, email&#10;&#10;Description automatically generated">
            <a:extLst>
              <a:ext uri="{FF2B5EF4-FFF2-40B4-BE49-F238E27FC236}">
                <a16:creationId xmlns:a16="http://schemas.microsoft.com/office/drawing/2014/main" id="{4C9D71C9-2985-4170-A1F0-00F6698C28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287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396043A-7A3D-46DF-B33F-491D08CCB2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07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60AC4A8-AB9B-4E86-BF27-57AE12CC1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538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47FFAA7B-E3F5-4246-9B2B-E96B466936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39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215CEAC-2885-40D9-8440-690C0A75A3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70C6A29-B87C-4379-8899-9D85DD1CB9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78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AA7633BE-6602-4105-8DD4-B4C2F72280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07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7CD83DA-EC2C-4E41-A99F-85CACF8D3C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83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644E4C2-3507-4F50-973D-C63961D5BD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897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C82A33E5-9249-4BD9-AE32-B160634E13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39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F4B9D5C-2FF4-4247-9230-F4B02766EB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631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717369B-0A9D-40E1-B8E7-1404BEC29C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107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Hyun Suk Shin (MTC SEATTLE)</dc:creator>
  <cp:lastModifiedBy>Hyun Suk Shin (MTC SEATTLE)</cp:lastModifiedBy>
  <cp:revision>1</cp:revision>
  <dcterms:created xsi:type="dcterms:W3CDTF">2021-05-11T07:17:39Z</dcterms:created>
  <dcterms:modified xsi:type="dcterms:W3CDTF">2021-05-11T07:20:16Z</dcterms:modified>
</cp:coreProperties>
</file>

<file path=docProps/thumbnail.jpeg>
</file>